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CF9EE-CACF-485B-9CD2-CE9DC0D590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6EEDA4-84A1-422B-8758-846C2F3ABC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242CD-AE2E-4226-A7B0-0ABA8DEAA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F43CC-E496-416B-836F-CE7D888E4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9F35A-3FC0-46BB-8B07-D7B2863B9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4768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CB27E-8FF9-4E05-86A0-E522C4A55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93F42C-BAAB-447D-9E8C-C3CB779A2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ED94E-1A00-4107-AF43-D12172B0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B85C2-1ABC-470D-9507-1D2461ED9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8142E-713B-4CE1-B28F-2BB4D9FD7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411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A2BBC-D691-483A-9533-04E9A2F38C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114DB-0E87-47AD-B398-5078648C5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6A2D3-A9EF-4D4A-8708-5CCB7EC6B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1DCD9-023C-4C5F-B1F9-0FB6E0D26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50D9E-D310-415A-B726-B838A76D2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1271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741CD-0036-46C9-B200-B9F5CF6CC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D9EC1-38C9-4519-B1BD-921F1A591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36840B-E928-48A6-B09E-A426906B1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59655-41E2-4076-B772-2774CEF5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8B0C4-5C89-406B-81EE-F883C3977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975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A3E43-0436-4FB0-813F-B48891E1E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97E5FA-99DC-413B-B56E-8EEEC2863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7CAB1-595B-4534-9CEA-C6D83F4EE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DC4AD-A951-4D3D-B8B2-CB9DDAEAC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50928-E037-479C-9AC4-1AA89569E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045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4EBAF-E353-446C-82B1-D0A919B0B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8FF70-ED52-4FEB-BD6D-95B61CCDC5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CF7D46-BB4F-498C-9915-F7B78147A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FF80D-BD9F-49F1-90FA-1D0D54345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4EFE3-788C-43D6-9907-B85F00DFC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C4BEA5-3C1A-45B1-8686-CD037027F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713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D95B1-7D2F-45F2-B8B2-903DE1E85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C3CB5-CCEB-4D55-A189-739A90502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B6EEBF-2DCE-4091-8AE6-2AFC002BBE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79C66A-1367-4617-BFCC-851BC6835E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FCDA5-37E3-4B73-828F-4957BF80F5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46C5EB-6CA0-4ED6-BD18-CD5786708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400A0A-A83A-4E27-8E13-54020F75D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13F186-BD41-47D0-9533-DE61D2087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942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AB165-BFB2-4C54-A5C6-13127C9BC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7085C8-8CEE-4F8C-BEDA-B6D700C20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281B8B-3496-47D1-B1DA-56D658CA4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678697-BC4E-41AC-8941-CF7492904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3963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002FC1-E4FA-4CE6-B469-E1442EA3B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63349-55D1-4B37-AC91-14AD9A86A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1A4F33-E282-41C3-895B-4AB9672AF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888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23BF8-027C-489A-8633-F20A9D7B5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C24BC-6A1F-4511-9193-DEAA6319D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E10CC-759F-40A2-B615-CF7A44E67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2FD53A-038C-405E-B197-0F4D93AD3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9EA1C-AABD-45A4-928D-E5818C113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09B56C-623F-4731-BFF6-3021B1049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6807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6F81C-C8F1-49C1-9FE1-17427E425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C88DB5-DE1E-40E3-AAA0-E335866BAE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370076-36AE-4086-B262-5240222C1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C7E224-72F3-4DC8-908D-D554A501F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9C10E-B815-4854-A93F-BBEA62AE1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BBB15E-8320-4039-A8FA-EB35EBA74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641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CFDBEB-BE15-4E20-8BCC-6C680EAA7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F97A4-A927-4EF6-9461-9617BB41F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E0085-4CF8-45A2-A1CB-BDAC6C19A7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811EC-D593-4161-B62E-DB1B8C3A8AFD}" type="datetimeFigureOut">
              <a:rPr lang="en-GB" smtClean="0"/>
              <a:t>06/04/2022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5867-F37A-4430-A56F-1A432F4045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1FBB7-5E66-4BE9-94DD-6D732F455F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F033E-621A-45A6-8BC9-EDFD37ADFD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5362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CB6FEEF-99A5-41CE-9EAB-C00367A2232E}"/>
              </a:ext>
            </a:extLst>
          </p:cNvPr>
          <p:cNvSpPr txBox="1"/>
          <p:nvPr/>
        </p:nvSpPr>
        <p:spPr>
          <a:xfrm>
            <a:off x="972457" y="2227457"/>
            <a:ext cx="13583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b="1" dirty="0"/>
              <a:t>I) Encoding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7A7972-5514-49F3-BCAE-DDF350C2286D}"/>
              </a:ext>
            </a:extLst>
          </p:cNvPr>
          <p:cNvSpPr txBox="1"/>
          <p:nvPr/>
        </p:nvSpPr>
        <p:spPr>
          <a:xfrm>
            <a:off x="3728962" y="2223341"/>
            <a:ext cx="10883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b="1" dirty="0"/>
              <a:t>II) Recall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CAA981-4CCC-436B-8A45-85A3734BC5B2}"/>
              </a:ext>
            </a:extLst>
          </p:cNvPr>
          <p:cNvSpPr txBox="1"/>
          <p:nvPr/>
        </p:nvSpPr>
        <p:spPr>
          <a:xfrm>
            <a:off x="6215393" y="2216573"/>
            <a:ext cx="2141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b="1" dirty="0"/>
              <a:t>III) 3AFC (location)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C2E7D1-AD9D-4A3C-AA2A-E5D7B78B9801}"/>
              </a:ext>
            </a:extLst>
          </p:cNvPr>
          <p:cNvSpPr txBox="1"/>
          <p:nvPr/>
        </p:nvSpPr>
        <p:spPr>
          <a:xfrm>
            <a:off x="9235062" y="2216573"/>
            <a:ext cx="24199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b="1" dirty="0"/>
              <a:t>IV) Expectancy rating</a:t>
            </a:r>
          </a:p>
        </p:txBody>
      </p:sp>
      <p:pic>
        <p:nvPicPr>
          <p:cNvPr id="11" name="Picture 10" descr="A computer screen with a blue background&#10;&#10;Description automatically generated with low confidence">
            <a:extLst>
              <a:ext uri="{FF2B5EF4-FFF2-40B4-BE49-F238E27FC236}">
                <a16:creationId xmlns:a16="http://schemas.microsoft.com/office/drawing/2014/main" id="{AC200F0E-001E-4934-834E-F8A5E27053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649" y="2324703"/>
            <a:ext cx="3551223" cy="2698566"/>
          </a:xfrm>
          <a:prstGeom prst="rect">
            <a:avLst/>
          </a:prstGeom>
        </p:spPr>
      </p:pic>
      <p:pic>
        <p:nvPicPr>
          <p:cNvPr id="12" name="Picture 11" descr="A computer screen with a blue background&#10;&#10;Description automatically generated with low confidence">
            <a:extLst>
              <a:ext uri="{FF2B5EF4-FFF2-40B4-BE49-F238E27FC236}">
                <a16:creationId xmlns:a16="http://schemas.microsoft.com/office/drawing/2014/main" id="{4262BF53-F25F-4B43-A62B-1D4C39984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915" y="2324703"/>
            <a:ext cx="3551223" cy="2698566"/>
          </a:xfrm>
          <a:prstGeom prst="rect">
            <a:avLst/>
          </a:prstGeom>
        </p:spPr>
      </p:pic>
      <p:pic>
        <p:nvPicPr>
          <p:cNvPr id="16" name="Picture 15" descr="A cat sitting on a counter&#10;&#10;Description automatically generated with low confidence">
            <a:extLst>
              <a:ext uri="{FF2B5EF4-FFF2-40B4-BE49-F238E27FC236}">
                <a16:creationId xmlns:a16="http://schemas.microsoft.com/office/drawing/2014/main" id="{5C239BF3-303A-4762-B2EC-1ABCF663A7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02" y="2732525"/>
            <a:ext cx="2318425" cy="173787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2B68ED-EE5D-457B-85FA-DD06443E47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3904" y="2732525"/>
            <a:ext cx="2318424" cy="1737876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1" name="Picture 20" descr="A person holding a microphone&#10;&#10;Description automatically generated">
            <a:extLst>
              <a:ext uri="{FF2B5EF4-FFF2-40B4-BE49-F238E27FC236}">
                <a16:creationId xmlns:a16="http://schemas.microsoft.com/office/drawing/2014/main" id="{D3D67A31-7086-411D-B308-722CBE8521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097" y="3056759"/>
            <a:ext cx="2058570" cy="30708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ABE0970-89E5-44FB-A33D-7E41C18944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585" y="3041624"/>
            <a:ext cx="2058570" cy="30708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53F0C8C-5B2B-40C4-B3B4-F5F092DBF3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334" y="2955159"/>
            <a:ext cx="428233" cy="33464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56BA814-F845-4064-B13E-F463CF2AA9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516" y="3863900"/>
            <a:ext cx="728006" cy="568906"/>
          </a:xfrm>
          <a:prstGeom prst="rect">
            <a:avLst/>
          </a:prstGeom>
        </p:spPr>
      </p:pic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B0942EE6-2B93-44DE-ADB4-5E7104A5B98B}"/>
              </a:ext>
            </a:extLst>
          </p:cNvPr>
          <p:cNvCxnSpPr>
            <a:stCxn id="9" idx="0"/>
            <a:endCxn id="7" idx="0"/>
          </p:cNvCxnSpPr>
          <p:nvPr/>
        </p:nvCxnSpPr>
        <p:spPr>
          <a:xfrm rot="16200000" flipH="1" flipV="1">
            <a:off x="7355696" y="-866005"/>
            <a:ext cx="6768" cy="6171923"/>
          </a:xfrm>
          <a:prstGeom prst="curvedConnector3">
            <a:avLst>
              <a:gd name="adj1" fmla="val -24286998"/>
            </a:avLst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F92A9B26-9AAC-4058-81A3-E13E388012D1}"/>
              </a:ext>
            </a:extLst>
          </p:cNvPr>
          <p:cNvCxnSpPr>
            <a:stCxn id="9" idx="0"/>
            <a:endCxn id="8" idx="0"/>
          </p:cNvCxnSpPr>
          <p:nvPr/>
        </p:nvCxnSpPr>
        <p:spPr>
          <a:xfrm rot="16200000" flipV="1">
            <a:off x="8865476" y="637008"/>
            <a:ext cx="12700" cy="3159130"/>
          </a:xfrm>
          <a:prstGeom prst="curvedConnector3">
            <a:avLst>
              <a:gd name="adj1" fmla="val 7028567"/>
            </a:avLst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51" descr="A picture containing wall, indoor, kitchen appliance&#10;&#10;Description automatically generated">
            <a:extLst>
              <a:ext uri="{FF2B5EF4-FFF2-40B4-BE49-F238E27FC236}">
                <a16:creationId xmlns:a16="http://schemas.microsoft.com/office/drawing/2014/main" id="{35BC074D-1C55-4E2E-BE85-9AABA92B84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379" y="2918136"/>
            <a:ext cx="1010844" cy="56059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66C5A52-EF02-4927-BC37-F3C80215DC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64528" y="2918136"/>
            <a:ext cx="1010843" cy="56059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05978FFD-1F36-492A-8511-25E79ADA15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86839" y="3678519"/>
            <a:ext cx="1010843" cy="560599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F39D2C48-106C-4E28-B392-479389AA6606}"/>
              </a:ext>
            </a:extLst>
          </p:cNvPr>
          <p:cNvSpPr txBox="1"/>
          <p:nvPr/>
        </p:nvSpPr>
        <p:spPr>
          <a:xfrm>
            <a:off x="6275449" y="3412426"/>
            <a:ext cx="7745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</a:rPr>
              <a:t>Location 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0718548-7067-4796-BB06-CE49F137564A}"/>
              </a:ext>
            </a:extLst>
          </p:cNvPr>
          <p:cNvSpPr txBox="1"/>
          <p:nvPr/>
        </p:nvSpPr>
        <p:spPr>
          <a:xfrm>
            <a:off x="7614219" y="3419862"/>
            <a:ext cx="7745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</a:rPr>
              <a:t>Location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AB4AA62-341B-410F-8630-CFBA3A0F4EA3}"/>
              </a:ext>
            </a:extLst>
          </p:cNvPr>
          <p:cNvSpPr txBox="1"/>
          <p:nvPr/>
        </p:nvSpPr>
        <p:spPr>
          <a:xfrm>
            <a:off x="6925369" y="4171196"/>
            <a:ext cx="7745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</a:rPr>
              <a:t>Location 3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3E313199-5F26-4623-94A1-FCA5A19685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093063" y="2979077"/>
            <a:ext cx="1010843" cy="560599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E38A47A2-E0BC-4ED4-AD01-96F7F5E54526}"/>
              </a:ext>
            </a:extLst>
          </p:cNvPr>
          <p:cNvSpPr txBox="1"/>
          <p:nvPr/>
        </p:nvSpPr>
        <p:spPr>
          <a:xfrm>
            <a:off x="9361606" y="4040391"/>
            <a:ext cx="2473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100" dirty="0">
                <a:solidFill>
                  <a:schemeClr val="bg1"/>
                </a:solidFill>
              </a:rPr>
              <a:t>unexpected                                  expected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A3898FAF-2EE3-40A4-9AFD-3CA9214C1F97}"/>
              </a:ext>
            </a:extLst>
          </p:cNvPr>
          <p:cNvCxnSpPr/>
          <p:nvPr/>
        </p:nvCxnSpPr>
        <p:spPr>
          <a:xfrm>
            <a:off x="9533556" y="3863900"/>
            <a:ext cx="2175844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47B9A54-D393-4D79-9993-B1435F5EA2E3}"/>
              </a:ext>
            </a:extLst>
          </p:cNvPr>
          <p:cNvCxnSpPr/>
          <p:nvPr/>
        </p:nvCxnSpPr>
        <p:spPr>
          <a:xfrm>
            <a:off x="9533556" y="3733800"/>
            <a:ext cx="0" cy="26289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AAB512E-2C0C-439F-BD0E-79807C78079A}"/>
              </a:ext>
            </a:extLst>
          </p:cNvPr>
          <p:cNvCxnSpPr/>
          <p:nvPr/>
        </p:nvCxnSpPr>
        <p:spPr>
          <a:xfrm>
            <a:off x="11709400" y="3733800"/>
            <a:ext cx="0" cy="26289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31F2F36-22F1-4F38-BE83-55C8BCC13A5E}"/>
              </a:ext>
            </a:extLst>
          </p:cNvPr>
          <p:cNvCxnSpPr>
            <a:cxnSpLocks/>
          </p:cNvCxnSpPr>
          <p:nvPr/>
        </p:nvCxnSpPr>
        <p:spPr>
          <a:xfrm>
            <a:off x="9899807" y="3781555"/>
            <a:ext cx="0" cy="16469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0949FFFB-09F2-4DCD-AFDF-63AF7CB28C60}"/>
              </a:ext>
            </a:extLst>
          </p:cNvPr>
          <p:cNvCxnSpPr>
            <a:cxnSpLocks/>
          </p:cNvCxnSpPr>
          <p:nvPr/>
        </p:nvCxnSpPr>
        <p:spPr>
          <a:xfrm>
            <a:off x="10268517" y="3781555"/>
            <a:ext cx="0" cy="16469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79B74CA-9B4A-43E8-ABB1-EF73402AED22}"/>
              </a:ext>
            </a:extLst>
          </p:cNvPr>
          <p:cNvCxnSpPr>
            <a:cxnSpLocks/>
          </p:cNvCxnSpPr>
          <p:nvPr/>
        </p:nvCxnSpPr>
        <p:spPr>
          <a:xfrm>
            <a:off x="10637227" y="3781555"/>
            <a:ext cx="0" cy="16469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1C79A05-8636-4D25-AF0B-8C3E10EDD4E9}"/>
              </a:ext>
            </a:extLst>
          </p:cNvPr>
          <p:cNvCxnSpPr>
            <a:cxnSpLocks/>
          </p:cNvCxnSpPr>
          <p:nvPr/>
        </p:nvCxnSpPr>
        <p:spPr>
          <a:xfrm>
            <a:off x="11005937" y="3781555"/>
            <a:ext cx="0" cy="16469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901BCC6-222E-4C25-AE3A-C8FD5FCDC014}"/>
              </a:ext>
            </a:extLst>
          </p:cNvPr>
          <p:cNvCxnSpPr>
            <a:cxnSpLocks/>
          </p:cNvCxnSpPr>
          <p:nvPr/>
        </p:nvCxnSpPr>
        <p:spPr>
          <a:xfrm>
            <a:off x="11374647" y="3781555"/>
            <a:ext cx="0" cy="16469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722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</Words>
  <Application>Microsoft Office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J.A. Quent</dc:creator>
  <cp:lastModifiedBy>J.A. Quent</cp:lastModifiedBy>
  <cp:revision>5</cp:revision>
  <dcterms:created xsi:type="dcterms:W3CDTF">2022-04-06T00:27:25Z</dcterms:created>
  <dcterms:modified xsi:type="dcterms:W3CDTF">2022-04-06T02:50:15Z</dcterms:modified>
</cp:coreProperties>
</file>

<file path=docProps/thumbnail.jpeg>
</file>